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64" r:id="rId2"/>
    <p:sldId id="293" r:id="rId3"/>
    <p:sldId id="283" r:id="rId4"/>
    <p:sldId id="257" r:id="rId5"/>
    <p:sldId id="259" r:id="rId6"/>
    <p:sldId id="290" r:id="rId7"/>
    <p:sldId id="294" r:id="rId8"/>
    <p:sldId id="265" r:id="rId9"/>
    <p:sldId id="277" r:id="rId10"/>
    <p:sldId id="292" r:id="rId11"/>
    <p:sldId id="260" r:id="rId12"/>
    <p:sldId id="261" r:id="rId13"/>
    <p:sldId id="288" r:id="rId14"/>
    <p:sldId id="263" r:id="rId15"/>
    <p:sldId id="295" r:id="rId16"/>
    <p:sldId id="296" r:id="rId17"/>
    <p:sldId id="262" r:id="rId18"/>
    <p:sldId id="271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80" autoAdjust="0"/>
  </p:normalViewPr>
  <p:slideViewPr>
    <p:cSldViewPr showGuides="1">
      <p:cViewPr varScale="1">
        <p:scale>
          <a:sx n="66" d="100"/>
          <a:sy n="66" d="100"/>
        </p:scale>
        <p:origin x="672" y="4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21-Sep-22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21-Sep-22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40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20C06-FF5F-4C81-83B7-BAD9D492C1F6}" type="datetime1">
              <a:rPr lang="en-US" smtClean="0"/>
              <a:t>21-Sep-22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0ED16-1F38-407D-A4E3-E3328913459C}" type="datetime1">
              <a:rPr lang="en-US" smtClean="0"/>
              <a:t>21-Sep-22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EDBF7-B782-453A-B752-7A6FDDBDA692}" type="datetime1">
              <a:rPr lang="en-US" smtClean="0"/>
              <a:t>21-Sep-22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anchor="t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1706581" indent="0">
              <a:buNone/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47B-F846-4038-86F8-E307EF95C53D}" type="datetime1">
              <a:rPr lang="en-US" smtClean="0"/>
              <a:t>21-Sep-22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3811A-3BE5-4F53-859F-D483B98DE8FD}" type="datetime1">
              <a:rPr lang="en-US" smtClean="0"/>
              <a:t>21-Sep-22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5285-9485-421A-A09E-D7760A13257F}" type="datetime1">
              <a:rPr lang="en-US" smtClean="0"/>
              <a:t>21-Sep-22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86DC-B4C1-43FF-9EDB-F78728FF3F41}" type="datetime1">
              <a:rPr lang="en-US" smtClean="0"/>
              <a:t>21-Sep-22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E373-355E-4931-BDFB-6ED8A1623223}" type="datetime1">
              <a:rPr lang="en-US" smtClean="0"/>
              <a:t>21-Sep-22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6BC7C-8661-4E78-8A20-182A7BDEB7C2}" type="datetime1">
              <a:rPr lang="en-US" smtClean="0"/>
              <a:t>21-Sep-22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2C60B598-72C9-4C3D-999E-3FEA5EA688A6}" type="datetime1">
              <a:rPr lang="en-US" smtClean="0"/>
              <a:t>21-Sep-22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8049" y="788602"/>
            <a:ext cx="8609013" cy="2536825"/>
          </a:xfrm>
        </p:spPr>
        <p:txBody>
          <a:bodyPr>
            <a:normAutofit fontScale="90000"/>
          </a:bodyPr>
          <a:lstStyle/>
          <a:p>
            <a:pPr algn="ctr"/>
            <a:br>
              <a:rPr lang="en-IN" sz="5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5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New and Old Book Purchase System(Book Wala)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66F47-A839-16FD-BC42-4D2BEAEB5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12" y="134719"/>
            <a:ext cx="2990850" cy="690780"/>
          </a:xfrm>
          <a:prstGeom prst="rect">
            <a:avLst/>
          </a:prstGeom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96C869CE-5E0A-35BF-D6FC-F3DD0C8D6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4212" y="4114800"/>
            <a:ext cx="7008574" cy="12446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IN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 </a:t>
            </a:r>
          </a:p>
          <a:p>
            <a:pPr marL="0" indent="0" algn="ctr">
              <a:buNone/>
            </a:pPr>
            <a:endParaRPr lang="en-IN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IN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Dr. Sheikh Fahad Ahmad</a:t>
            </a:r>
          </a:p>
          <a:p>
            <a:pPr marL="0" indent="0" algn="ctr">
              <a:buNone/>
            </a:pPr>
            <a:endParaRPr lang="en-IN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IN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A54291-DA71-90A4-2624-CBD4AF2A3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480" y="1676400"/>
            <a:ext cx="8801863" cy="48848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266844-1159-CF17-7B70-7A787BC2590E}"/>
              </a:ext>
            </a:extLst>
          </p:cNvPr>
          <p:cNvSpPr txBox="1"/>
          <p:nvPr/>
        </p:nvSpPr>
        <p:spPr>
          <a:xfrm>
            <a:off x="3275012" y="457200"/>
            <a:ext cx="5562600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b="1" cap="all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 Flow Diagram</a:t>
            </a:r>
            <a:endParaRPr lang="en-IN" sz="3199" b="1" cap="all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D1147-BBB5-7CB5-918D-191DDF13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3612" y="6067315"/>
            <a:ext cx="876422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6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D7B3-C5EC-48FF-ABB6-4CD4DCDE7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Structures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16CAF-A315-4FBB-AF10-D90D4319C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35" y="1602581"/>
            <a:ext cx="10512862" cy="43502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Tools: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StarUML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IN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marL="0" indent="0">
              <a:buNone/>
            </a:pPr>
            <a:endParaRPr lang="en-IN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 Mysql PNG images, Free Download - Free Transparent PNG Logos">
            <a:extLst>
              <a:ext uri="{FF2B5EF4-FFF2-40B4-BE49-F238E27FC236}">
                <a16:creationId xmlns:a16="http://schemas.microsoft.com/office/drawing/2014/main" id="{F9E44AB2-4F7E-BC5B-83AE-9354C12FF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298" y="2020012"/>
            <a:ext cx="1751703" cy="175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Best Django Blog Articles from around the web | Devglan">
            <a:extLst>
              <a:ext uri="{FF2B5EF4-FFF2-40B4-BE49-F238E27FC236}">
                <a16:creationId xmlns:a16="http://schemas.microsoft.com/office/drawing/2014/main" id="{794C8961-A967-3263-3BB2-F18FE006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3125760"/>
            <a:ext cx="2553730" cy="25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mage result for star uml logo">
            <a:extLst>
              <a:ext uri="{FF2B5EF4-FFF2-40B4-BE49-F238E27FC236}">
                <a16:creationId xmlns:a16="http://schemas.microsoft.com/office/drawing/2014/main" id="{6A590972-F47E-C614-228C-1BA91F1EA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405" y="1584652"/>
            <a:ext cx="1751703" cy="175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615A95-F93E-BD53-1AA3-566BA7EFF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212" y="6035939"/>
            <a:ext cx="876422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6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2495-BC54-4067-8E7F-D378A503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62721-C3DA-47FF-B8CE-72984E3B0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201" y="2016101"/>
            <a:ext cx="9600774" cy="460093"/>
          </a:xfrm>
        </p:spPr>
        <p:txBody>
          <a:bodyPr>
            <a:normAutofit fontScale="92500"/>
          </a:bodyPr>
          <a:lstStyle/>
          <a:p>
            <a:r>
              <a:rPr lang="en-IN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https://github.com/Afeef16556/New-And-Old-Book-Purchase-System_SE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3E58D-0D8B-D137-A5A9-D2503B6D9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508" y="183174"/>
            <a:ext cx="1828482" cy="1538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1F7A3F-BA8B-0EAE-8C7D-5E83C8256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257" y="3657600"/>
            <a:ext cx="5542942" cy="2821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DBA67D-9169-76E4-31BE-F85764BAA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58" y="2644179"/>
            <a:ext cx="5607445" cy="26898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930036-A250-0622-75FF-5A1DDCD94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64" y="6067315"/>
            <a:ext cx="876422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3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3B13-ABD8-2A2D-AF47-ED4147E46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296" y="1221747"/>
            <a:ext cx="9507995" cy="983571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199" b="1" cap="all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Work In progress</a:t>
            </a:r>
            <a:br>
              <a:rPr lang="en-IN" sz="3199" b="1" cap="all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8718E-C294-312E-DC9E-85F170D2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2" y="-4482"/>
            <a:ext cx="3752850" cy="86677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63D9C8-AAF4-C528-15C1-87B42AA97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7497" y="1701800"/>
            <a:ext cx="8997030" cy="4470400"/>
          </a:xfrm>
        </p:spPr>
      </p:pic>
    </p:spTree>
    <p:extLst>
      <p:ext uri="{BB962C8B-B14F-4D97-AF65-F5344CB8AC3E}">
        <p14:creationId xmlns:p14="http://schemas.microsoft.com/office/powerpoint/2010/main" val="419263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003162DD-257F-49C0-A9F7-1B04559EB1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89012" y="457200"/>
            <a:ext cx="10447213" cy="5117501"/>
          </a:xfrm>
        </p:spPr>
      </p:pic>
    </p:spTree>
    <p:extLst>
      <p:ext uri="{BB962C8B-B14F-4D97-AF65-F5344CB8AC3E}">
        <p14:creationId xmlns:p14="http://schemas.microsoft.com/office/powerpoint/2010/main" val="334817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2E2C59-3F9B-4768-5F73-3F69144B89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7675" y="652709"/>
            <a:ext cx="10594966" cy="51816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0AB827-996C-D172-3B0B-61F7DC79C5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616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97A990-C976-7C92-5AF5-3B6338C44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12" y="381000"/>
            <a:ext cx="8757080" cy="58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9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3E181-6CB8-4C66-9588-9712C8DB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solidFill>
                  <a:schemeClr val="accent2">
                    <a:lumMod val="50000"/>
                  </a:schemeClr>
                </a:solidFill>
              </a:rPr>
              <a:t>Division of work among the group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77678-E6FC-43AF-8710-22E963C7C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2514600"/>
            <a:ext cx="10157354" cy="4470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2110030031 -   Web Coding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2110030190 -   Database creation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2110030109 -  Database Modeling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2110030252 – Web page Modeling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AC27B0-B038-F6D0-A38E-C5704DC3F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2995612"/>
            <a:ext cx="37528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nimal Thank You PowerPoint - SlideModel">
            <a:extLst>
              <a:ext uri="{FF2B5EF4-FFF2-40B4-BE49-F238E27FC236}">
                <a16:creationId xmlns:a16="http://schemas.microsoft.com/office/drawing/2014/main" id="{B5CDCFA1-052C-D038-EC5A-948BA7D25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93"/>
            <a:ext cx="12188825" cy="685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3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3AA61-52B6-8F4B-410A-BDF3446F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460" y="950010"/>
            <a:ext cx="8329903" cy="69078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Team Members</a:t>
            </a:r>
            <a:endParaRPr lang="en-IN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4277611-18E8-95C7-12BA-CA935C1C44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022306"/>
              </p:ext>
            </p:extLst>
          </p:nvPr>
        </p:nvGraphicFramePr>
        <p:xfrm>
          <a:off x="2031470" y="2362200"/>
          <a:ext cx="7949142" cy="3200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58261">
                  <a:extLst>
                    <a:ext uri="{9D8B030D-6E8A-4147-A177-3AD203B41FA5}">
                      <a16:colId xmlns:a16="http://schemas.microsoft.com/office/drawing/2014/main" val="3335933939"/>
                    </a:ext>
                  </a:extLst>
                </a:gridCol>
                <a:gridCol w="5390881">
                  <a:extLst>
                    <a:ext uri="{9D8B030D-6E8A-4147-A177-3AD203B41FA5}">
                      <a16:colId xmlns:a16="http://schemas.microsoft.com/office/drawing/2014/main" val="2069371519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80000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2110030031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Sumeet Sharma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28326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2110030109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D. Harshavardhan Reddy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62991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2110030190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K. Sai Vardhan Reddy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77486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2110030252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Mohammed Afeef Sayeed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1584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B81EB9F-9774-084E-A328-0E1A7633E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12" y="304800"/>
            <a:ext cx="2990850" cy="69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4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918B2-4F24-4C89-A5D0-F85019874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917" y="643880"/>
            <a:ext cx="10083370" cy="1048962"/>
          </a:xfrm>
        </p:spPr>
        <p:txBody>
          <a:bodyPr>
            <a:normAutofit/>
          </a:bodyPr>
          <a:lstStyle/>
          <a:p>
            <a:r>
              <a:rPr lang="en-US" sz="3999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en-US" b="1" dirty="0"/>
              <a:t> 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is Bookstore Management System?</a:t>
            </a:r>
            <a:endParaRPr lang="en-IN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04B7-7EFB-4778-A43C-CF1BBB0CF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933" y="2438400"/>
            <a:ext cx="10157354" cy="4089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399" dirty="0"/>
              <a:t>Bookstore management system </a:t>
            </a:r>
            <a:r>
              <a:rPr lang="en-US" sz="2399" b="1" dirty="0"/>
              <a:t>mainly focuses on the activities of a book store such as information on books and books sold to customers</a:t>
            </a:r>
            <a:r>
              <a:rPr lang="en-US" sz="2399" dirty="0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399" dirty="0"/>
              <a:t>The database flexibility, convenient features, the maximum increase in customer service, access to accurate information make this ideal for all sizes of book stores</a:t>
            </a:r>
            <a:r>
              <a:rPr lang="en-US" sz="2399" dirty="0">
                <a:solidFill>
                  <a:srgbClr val="000000"/>
                </a:solidFill>
                <a:latin typeface="LiberationSerif_1s_2"/>
              </a:rPr>
              <a:t>.</a:t>
            </a:r>
            <a:endParaRPr lang="en-US" sz="2399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616F43-1F65-08B3-28A6-4817494F0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1892" y="6019800"/>
            <a:ext cx="876422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9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918B2-4F24-4C89-A5D0-F85019874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DATA SET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04B7-7EFB-4778-A43C-CF1BBB0CF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User{u_ID,u_Name,u_Username,u_Password,u_gender,u_email,u_contact,u_city}</a:t>
            </a:r>
          </a:p>
          <a:p>
            <a:r>
              <a:rPr lang="en-IN" dirty="0"/>
              <a:t>Contact{</a:t>
            </a:r>
            <a:r>
              <a:rPr lang="en-IN" dirty="0" err="1"/>
              <a:t>con_id</a:t>
            </a:r>
            <a:r>
              <a:rPr lang="en-IN" dirty="0"/>
              <a:t>, </a:t>
            </a:r>
            <a:r>
              <a:rPr lang="en-IN" dirty="0" err="1"/>
              <a:t>con_name</a:t>
            </a:r>
            <a:r>
              <a:rPr lang="en-IN" dirty="0"/>
              <a:t>, </a:t>
            </a:r>
            <a:r>
              <a:rPr lang="en-IN" dirty="0" err="1"/>
              <a:t>con_email</a:t>
            </a:r>
            <a:r>
              <a:rPr lang="en-IN" dirty="0"/>
              <a:t>, </a:t>
            </a:r>
            <a:r>
              <a:rPr lang="en-IN" dirty="0" err="1"/>
              <a:t>con_query</a:t>
            </a:r>
            <a:r>
              <a:rPr lang="en-IN" dirty="0"/>
              <a:t>}</a:t>
            </a:r>
          </a:p>
          <a:p>
            <a:r>
              <a:rPr lang="en-US" dirty="0"/>
              <a:t>Book{</a:t>
            </a:r>
            <a:r>
              <a:rPr lang="en-US" dirty="0" err="1"/>
              <a:t>Book_ID</a:t>
            </a:r>
            <a:r>
              <a:rPr lang="en-US" dirty="0"/>
              <a:t>, </a:t>
            </a:r>
            <a:r>
              <a:rPr lang="en-US" dirty="0" err="1"/>
              <a:t>Book_Name</a:t>
            </a:r>
            <a:r>
              <a:rPr lang="en-US" dirty="0"/>
              <a:t>, </a:t>
            </a:r>
            <a:r>
              <a:rPr lang="en-US" dirty="0" err="1"/>
              <a:t>Book_desc</a:t>
            </a:r>
            <a:r>
              <a:rPr lang="en-US" dirty="0"/>
              <a:t>, </a:t>
            </a:r>
            <a:r>
              <a:rPr lang="en-US" dirty="0" err="1"/>
              <a:t>Book_Publisher</a:t>
            </a:r>
            <a:r>
              <a:rPr lang="en-US" dirty="0"/>
              <a:t>, </a:t>
            </a:r>
            <a:r>
              <a:rPr lang="en-US" dirty="0" err="1"/>
              <a:t>Book_Price</a:t>
            </a:r>
            <a:r>
              <a:rPr lang="en-US" dirty="0"/>
              <a:t>, </a:t>
            </a:r>
            <a:r>
              <a:rPr lang="en-US" dirty="0" err="1"/>
              <a:t>Book_NoPages</a:t>
            </a:r>
            <a:r>
              <a:rPr lang="en-US" dirty="0"/>
              <a:t>, </a:t>
            </a:r>
            <a:r>
              <a:rPr lang="en-US" dirty="0" err="1"/>
              <a:t>Book_Img</a:t>
            </a:r>
            <a:r>
              <a:rPr lang="en-US" dirty="0"/>
              <a:t>}</a:t>
            </a:r>
            <a:endParaRPr lang="en-IN" dirty="0"/>
          </a:p>
          <a:p>
            <a:r>
              <a:rPr lang="en-US" dirty="0"/>
              <a:t>Cart{</a:t>
            </a:r>
            <a:r>
              <a:rPr lang="en-US" dirty="0" err="1"/>
              <a:t>Cart_ID,Book_ID,User_Name,Cost,Book_Name,Quantity</a:t>
            </a:r>
            <a:r>
              <a:rPr lang="en-US" dirty="0"/>
              <a:t>}</a:t>
            </a:r>
            <a:endParaRPr lang="en-IN" dirty="0"/>
          </a:p>
          <a:p>
            <a:r>
              <a:rPr lang="en-US" dirty="0" err="1"/>
              <a:t>CheckOut</a:t>
            </a:r>
            <a:r>
              <a:rPr lang="en-US" dirty="0"/>
              <a:t>(</a:t>
            </a:r>
            <a:r>
              <a:rPr lang="en-US" dirty="0" err="1"/>
              <a:t>Order_ID,Cart_ID,Order_Date,Total_Amount</a:t>
            </a:r>
            <a:r>
              <a:rPr lang="en-US" dirty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479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60BF6F-4A23-2116-BF60-667585572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339297"/>
            <a:ext cx="10512862" cy="1325218"/>
          </a:xfrm>
        </p:spPr>
        <p:txBody>
          <a:bodyPr/>
          <a:lstStyle/>
          <a:p>
            <a:r>
              <a:rPr lang="en-US" dirty="0"/>
              <a:t>FLOW CHART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A974D2A1-79FC-DA29-76FB-798ECFDC1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7612" y="1066800"/>
            <a:ext cx="3594884" cy="5350939"/>
          </a:xfrm>
        </p:spPr>
      </p:pic>
    </p:spTree>
    <p:extLst>
      <p:ext uri="{BB962C8B-B14F-4D97-AF65-F5344CB8AC3E}">
        <p14:creationId xmlns:p14="http://schemas.microsoft.com/office/powerpoint/2010/main" val="158386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4EA7-3A59-4023-C685-69FDCEC3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12" y="228600"/>
            <a:ext cx="3124200" cy="762000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5E4B4-2C87-7219-6AEA-78188BED6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812" y="1905000"/>
            <a:ext cx="7008574" cy="365760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Registration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Search The Book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Purchase The Book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Payment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Feedback</a:t>
            </a:r>
            <a:endParaRPr lang="en-IN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365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0288C-56C9-CB1A-99D5-3E0567D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Sequence Diagram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572713-A956-B5F9-A997-E38B431D6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2012" y="1449845"/>
            <a:ext cx="8662696" cy="5331955"/>
          </a:xfrm>
        </p:spPr>
      </p:pic>
    </p:spTree>
    <p:extLst>
      <p:ext uri="{BB962C8B-B14F-4D97-AF65-F5344CB8AC3E}">
        <p14:creationId xmlns:p14="http://schemas.microsoft.com/office/powerpoint/2010/main" val="128590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D941E-7E82-018D-8394-0361D4B2C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025" y="228600"/>
            <a:ext cx="9600774" cy="1048962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IN" dirty="0"/>
              <a:t> 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D367FF-411A-C033-1FF1-57EC2FB01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5412" y="1427628"/>
            <a:ext cx="7372514" cy="52017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CC640A-98E4-F5DA-F46F-BB8C863CC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8035" y="6067315"/>
            <a:ext cx="876422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0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93446-A9D9-4C14-51A3-B7EC5E33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199" b="1" cap="all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en-IN" sz="3199" dirty="0"/>
              <a:t> </a:t>
            </a:r>
            <a:r>
              <a:rPr lang="en-IN" sz="3199" b="1" cap="all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en-IN" sz="3199" dirty="0"/>
              <a:t> </a:t>
            </a:r>
            <a:r>
              <a:rPr lang="en-IN" sz="3199" b="1" cap="all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br>
              <a:rPr lang="en-IN" sz="3199" b="1" cap="all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0B5BE0-A92D-8609-71CA-6A81C378E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1268" y="2106116"/>
            <a:ext cx="6366289" cy="42042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D2AC68-1867-94CF-9C6B-ED9601E2C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212" y="6067315"/>
            <a:ext cx="876422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5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oks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787940.potx" id="{9A4E33EC-D715-440E-9062-8AFA4CC9E341}" vid="{0DFBCB81-4ACA-49F1-BA1C-2B43B27F1FC4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bookstack presentation (widescreen)</Template>
  <TotalTime>152</TotalTime>
  <Words>300</Words>
  <Application>Microsoft Office PowerPoint</Application>
  <PresentationFormat>Custom</PresentationFormat>
  <Paragraphs>56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Century Gothic</vt:lpstr>
      <vt:lpstr>LiberationSerif_1s_2</vt:lpstr>
      <vt:lpstr>Times New Roman</vt:lpstr>
      <vt:lpstr>Wingdings</vt:lpstr>
      <vt:lpstr>Books 16x9</vt:lpstr>
      <vt:lpstr>  New and Old Book Purchase System(Book Wala)</vt:lpstr>
      <vt:lpstr>Team Members</vt:lpstr>
      <vt:lpstr>What is Bookstore Management System?</vt:lpstr>
      <vt:lpstr>DATA SET COLLECTIONS</vt:lpstr>
      <vt:lpstr>FLOW CHART</vt:lpstr>
      <vt:lpstr>Modules</vt:lpstr>
      <vt:lpstr>Sequence Diagram </vt:lpstr>
      <vt:lpstr>Class Diagram</vt:lpstr>
      <vt:lpstr>Use Case Diagram </vt:lpstr>
      <vt:lpstr>PowerPoint Presentation</vt:lpstr>
      <vt:lpstr>Data Structures needed</vt:lpstr>
      <vt:lpstr>Github setup</vt:lpstr>
      <vt:lpstr>Work In progress </vt:lpstr>
      <vt:lpstr>PowerPoint Presentation</vt:lpstr>
      <vt:lpstr>PowerPoint Presentation</vt:lpstr>
      <vt:lpstr>PowerPoint Presentation</vt:lpstr>
      <vt:lpstr>Division of work among the group members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New and Old Book Purchase System(Book Wala)</dc:title>
  <dc:creator>Sumeet Sharma</dc:creator>
  <cp:lastModifiedBy>Sumeet Sharma</cp:lastModifiedBy>
  <cp:revision>12</cp:revision>
  <dcterms:created xsi:type="dcterms:W3CDTF">2022-08-10T09:39:21Z</dcterms:created>
  <dcterms:modified xsi:type="dcterms:W3CDTF">2022-09-21T13:25:33Z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